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64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75DA5E-0D8F-3938-0A26-61B08499A5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AF25A2A-EAEA-4E21-1215-5145FB95DF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0F84740-2F68-5A07-03D6-4000EB67D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146CCD-A667-2EF9-D48D-1FDCF76FE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C5733B-416F-A16C-809D-D711F473D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157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2C58A2-42DB-B9A2-EB04-EE6794C29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C0E541D-30D1-64C2-5CE7-5C5ACC1D04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AE26857-EDB7-49B4-715A-5CEC016BB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96A00B4-A6C7-9BFB-D802-6323A4063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D5C2156-7BDD-2D2A-B192-BB9B30CBE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110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68FF9B0-AEC5-6A57-E261-B6D0F46C75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778CC49-EF4F-5655-B885-C94D07B567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C2C7C35-021E-D3A7-255B-00C860DE7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428F3A7-CC02-8DF6-60E2-2714736FC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D27A32F-2578-5D9D-97D2-94D3C8D62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280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153715-B6BC-3267-890B-F439DCDD8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437833-8061-9961-FE02-D914A0C2D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15B2FA-B09F-D0F3-2854-4EEBB1811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9DA64C-DE47-FF68-F755-F8B0A0DB0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E177BFA-3F35-A67D-34A2-C64DF6768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46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46772D-25E6-AFF5-9C70-DDB04DAF7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23C651-DA64-E367-C1E8-8CE9F9AE2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42C0CDB-302A-E00A-450D-EF49C83AA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5DC3CD-695E-A1AC-EC3D-521C36B69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49C1E3-EC18-F23F-35C8-CE3515110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86402E-4F66-963C-8532-6207CC4E0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E537296-09A7-2546-D6AA-684620CC0F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4CE59F1-4D16-0F6C-9C58-6A982B3BD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9859F65-D0D9-A6AD-BB65-CDAEA9AAC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BF173EB-E7E7-3AC5-025E-F27EDCB97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4A149A9-A988-6991-446E-A4069B305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790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441307-E65E-1C98-03A5-FB89FE8CF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BD5E59D-0A68-6E1E-77F9-3D0AFC953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7668849-A57A-4C0B-3302-27570F7A6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0FE028F-7A62-7368-FEE4-400B1EA768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0CA22E9-826E-0180-D46A-9079AE9CE6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A5FBC11-BBB2-58D6-6184-DB5C54762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3ED1533-386C-4636-DFEA-33FAF6C92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3852AB8-CF3F-0C5B-BF50-3909E4EB4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07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4CEBB6-1E62-1A47-4CCA-354193681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2E4A4F6-0533-84A4-6206-CEE801750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0670AB5-A85B-D53C-3030-8B439A93F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3B6F492-B560-100A-7BB0-538DB2E41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6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F15559F-A725-CEA8-F546-53FD440FE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A336001-00CC-BCAF-BDFD-06E23F998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C84B0F4-4FE3-9229-60FF-C8894A9CB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83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F47E40-507E-B503-8273-5BF28F424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3869B2-38D7-560F-A9DB-56481965F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F50A7A0-4AAA-9E4C-30AF-B7E95A287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81A0103-D5A1-D3A3-F6C9-6D3C8C3E8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ACE75B1-DD7C-0ACD-3A1B-41C205DAC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46D6C37-EC42-A3EA-3218-B124DF901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53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3B1DBD-59FE-27B8-F978-8E92D0BF4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C44AB9B-1F59-2D8E-1005-A0D7E1EF35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D44F048-9DC4-C563-5E63-0020A518F1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C2F6FEF-721E-20CF-0C2B-49CEC9FA9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6F9DD55-33F6-37EB-9E55-5D4886899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BF7B81F-9515-4C9B-7BD9-FB459F94C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256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7CDC46F-C2D1-0446-2BA9-76AE6F4FB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B4D6CA1-9B4A-FFB2-42D0-7402F8F1A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70D6202-B13E-07A1-D865-CB1FF189B8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19AC69-94E6-4F3E-AA5E-BDA6F242B7BF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46DC27D-369D-4EB7-C0E6-317574E4B5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6787F47-F826-C1D2-7F8B-75D396BB11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94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210DDFDA-6848-2CBB-9F39-D246828BB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May 2024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D1928683-FD2E-AA7F-3AC9-3DDC85D1B6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0042710"/>
              </p:ext>
            </p:extLst>
          </p:nvPr>
        </p:nvGraphicFramePr>
        <p:xfrm>
          <a:off x="838200" y="1825625"/>
          <a:ext cx="1051559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8">
                  <a:extLst>
                    <a:ext uri="{9D8B030D-6E8A-4147-A177-3AD203B41FA5}">
                      <a16:colId xmlns:a16="http://schemas.microsoft.com/office/drawing/2014/main" xmlns="" val="1488107909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xmlns="" val="3899592070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xmlns="" val="813181041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xmlns="" val="3470698663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xmlns="" val="1976793341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xmlns="" val="1863941473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xmlns="" val="14101533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Saturday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26224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88966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 Booked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3351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17Booked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7087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08824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195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373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41</Words>
  <Application>Microsoft Office PowerPoint</Application>
  <PresentationFormat>Custom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May 2024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 2024</dc:title>
  <dc:creator>Staci Hayden</dc:creator>
  <cp:lastModifiedBy>shayden@pobox.com</cp:lastModifiedBy>
  <cp:revision>2</cp:revision>
  <dcterms:created xsi:type="dcterms:W3CDTF">2024-03-01T16:16:23Z</dcterms:created>
  <dcterms:modified xsi:type="dcterms:W3CDTF">2024-03-07T15:58:47Z</dcterms:modified>
</cp:coreProperties>
</file>