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64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775DA5E-0D8F-3938-0A26-61B08499A5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AF25A2A-EAEA-4E21-1215-5145FB95D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F84740-2F68-5A07-03D6-4000EB67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146CCD-A667-2EF9-D48D-1FDCF76FE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C5733B-416F-A16C-809D-D711F473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5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2C58A2-42DB-B9A2-EB04-EE6794C2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C0E541D-30D1-64C2-5CE7-5C5ACC1D0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E26857-EDB7-49B4-715A-5CEC016B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6A00B4-A6C7-9BFB-D802-6323A4063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5C2156-7BDD-2D2A-B192-BB9B30CB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10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68FF9B0-AEC5-6A57-E261-B6D0F46C75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778CC49-EF4F-5655-B885-C94D07B56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2C7C35-021E-D3A7-255B-00C860DE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28F3A7-CC02-8DF6-60E2-2714736F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D27A32F-2578-5D9D-97D2-94D3C8D6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80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153715-B6BC-3267-890B-F439DCDD8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2437833-8061-9961-FE02-D914A0C2D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15B2FA-B09F-D0F3-2854-4EEBB181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9DA64C-DE47-FF68-F755-F8B0A0DB0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177BFA-3F35-A67D-34A2-C64DF6768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46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846772D-25E6-AFF5-9C70-DDB04DAF7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E23C651-DA64-E367-C1E8-8CE9F9AE2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42C0CDB-302A-E00A-450D-EF49C83AA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5DC3CD-695E-A1AC-EC3D-521C36B69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49C1E3-EC18-F23F-35C8-CE3515110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86402E-4F66-963C-8532-6207CC4E0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E537296-09A7-2546-D6AA-684620CC0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B4CE59F1-4D16-0F6C-9C58-6A982B3BD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9859F65-D0D9-A6AD-BB65-CDAEA9AA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BF173EB-E7E7-3AC5-025E-F27EDCB97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4A149A9-A988-6991-446E-A4069B305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9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5441307-E65E-1C98-03A5-FB89FE8CF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BD5E59D-0A68-6E1E-77F9-3D0AFC953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668849-A57A-4C0B-3302-27570F7A6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F0FE028F-7A62-7368-FEE4-400B1EA768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50CA22E9-826E-0180-D46A-9079AE9CE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A5FBC11-BBB2-58D6-6184-DB5C54762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3ED1533-386C-4636-DFEA-33FAF6C92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3852AB8-CF3F-0C5B-BF50-3909E4EB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07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C4CEBB6-1E62-1A47-4CCA-354193681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2E4A4F6-0533-84A4-6206-CEE80175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670AB5-A85B-D53C-3030-8B439A93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23B6F492-B560-100A-7BB0-538DB2E41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F15559F-A725-CEA8-F546-53FD440FE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A336001-00CC-BCAF-BDFD-06E23F99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C84B0F4-4FE3-9229-60FF-C8894A9CB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83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F47E40-507E-B503-8273-5BF28F424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3869B2-38D7-560F-A9DB-56481965F8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F50A7A0-4AAA-9E4C-30AF-B7E95A287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81A0103-D5A1-D3A3-F6C9-6D3C8C3E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FACE75B1-DD7C-0ACD-3A1B-41C205DAC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46D6C37-EC42-A3EA-3218-B124DF901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5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33B1DBD-59FE-27B8-F978-8E92D0BF4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C44AB9B-1F59-2D8E-1005-A0D7E1EF3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FD44F048-9DC4-C563-5E63-0020A518F1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2F6FEF-721E-20CF-0C2B-49CEC9FA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6F9DD55-33F6-37EB-9E55-5D4886899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F7B81F-9515-4C9B-7BD9-FB459F94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5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7CDC46F-C2D1-0446-2BA9-76AE6F4FB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B4D6CA1-9B4A-FFB2-42D0-7402F8F1A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70D6202-B13E-07A1-D865-CB1FF189B8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19AC69-94E6-4F3E-AA5E-BDA6F242B7BF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DC27D-369D-4EB7-C0E6-317574E4B5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787F47-F826-C1D2-7F8B-75D396BB1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837339-6254-488A-9FF4-DB63E633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49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210DDFDA-6848-2CBB-9F39-D246828BB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June </a:t>
            </a:r>
            <a:r>
              <a:rPr lang="en-US" dirty="0"/>
              <a:t>2024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D1928683-FD2E-AA7F-3AC9-3DDC85D1B6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330726"/>
              </p:ext>
            </p:extLst>
          </p:nvPr>
        </p:nvGraphicFramePr>
        <p:xfrm>
          <a:off x="838200" y="1825625"/>
          <a:ext cx="1051559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8">
                  <a:extLst>
                    <a:ext uri="{9D8B030D-6E8A-4147-A177-3AD203B41FA5}">
                      <a16:colId xmlns="" xmlns:a16="http://schemas.microsoft.com/office/drawing/2014/main" val="1488107909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3899592070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813181041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3470698663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976793341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863941473"/>
                    </a:ext>
                  </a:extLst>
                </a:gridCol>
                <a:gridCol w="1502228">
                  <a:extLst>
                    <a:ext uri="{9D8B030D-6E8A-4147-A177-3AD203B41FA5}">
                      <a16:colId xmlns="" xmlns:a16="http://schemas.microsoft.com/office/drawing/2014/main" val="1410153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Saturday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6224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88966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6335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Booked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9708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8824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19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73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Custom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June 2024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May 2024</dc:title>
  <dc:creator>Staci Hayden</dc:creator>
  <cp:lastModifiedBy>shayden@pobox.com</cp:lastModifiedBy>
  <cp:revision>3</cp:revision>
  <dcterms:created xsi:type="dcterms:W3CDTF">2024-03-01T16:16:23Z</dcterms:created>
  <dcterms:modified xsi:type="dcterms:W3CDTF">2024-04-15T15:55:41Z</dcterms:modified>
</cp:coreProperties>
</file>